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C85AB3C2-F660-4EB3-8A14-F97448FA1AF9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makeovermonday2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8769F754-9034-4852-95F4-9F6FCBAEB8A2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22/08/2019 22:17:21 GMT-03:00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6A819E12-9C1A-44EF-8EF0-35ABCD9378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08" y="0"/>
            <a:ext cx="6063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5D38163C-0A6A-4D99-AA3C-AAF3DCEDC1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8677"/>
            <a:ext cx="12192000" cy="12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2838D27E-74EC-4999-934F-70FAEABE09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29" y="0"/>
            <a:ext cx="7873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7D3182CC-8642-4014-9210-899A3F9496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7" y="276225"/>
            <a:ext cx="72866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5AB44E34-8867-47EE-B412-20C7336F56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7" y="114300"/>
            <a:ext cx="73628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2019-08-23T01:17:24Z</dcterms:created>
  <dcterms:modified xsi:type="dcterms:W3CDTF">2019-08-23T01:17:24Z</dcterms:modified>
</cp:coreProperties>
</file>